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2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275035"/>
            <a:ext cx="1543051" cy="58507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275035"/>
            <a:ext cx="4476751" cy="58507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1600200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1600200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4FF5-F073-470F-AD10-6038F79B08C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C04F-EBEE-4A38-89E5-52EF862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Georgene</dc:creator>
  <cp:lastModifiedBy>Georgene</cp:lastModifiedBy>
  <cp:revision>15</cp:revision>
  <dcterms:created xsi:type="dcterms:W3CDTF">2017-06-16T19:05:22Z</dcterms:created>
  <dcterms:modified xsi:type="dcterms:W3CDTF">2019-06-17T21:03:05Z</dcterms:modified>
</cp:coreProperties>
</file>