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5" r:id="rId3"/>
    <p:sldId id="278" r:id="rId4"/>
    <p:sldId id="274" r:id="rId5"/>
    <p:sldId id="257" r:id="rId6"/>
    <p:sldId id="258" r:id="rId7"/>
    <p:sldId id="259" r:id="rId8"/>
    <p:sldId id="260" r:id="rId9"/>
    <p:sldId id="261" r:id="rId10"/>
    <p:sldId id="262" r:id="rId11"/>
    <p:sldId id="268" r:id="rId12"/>
    <p:sldId id="264" r:id="rId13"/>
    <p:sldId id="265" r:id="rId14"/>
    <p:sldId id="267" r:id="rId15"/>
    <p:sldId id="269" r:id="rId16"/>
    <p:sldId id="270" r:id="rId17"/>
    <p:sldId id="277" r:id="rId18"/>
    <p:sldId id="271" r:id="rId19"/>
    <p:sldId id="272" r:id="rId2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8" d="100"/>
          <a:sy n="138" d="100"/>
        </p:scale>
        <p:origin x="114" y="2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dra Chute" userId="d4cf3a7d-c1bb-4f08-97da-f94a890e65b6" providerId="ADAL" clId="{306A9403-6EBA-496F-BB7C-93D6874B3FE9}"/>
    <pc:docChg chg="undo custSel addSld delSld modSld sldOrd">
      <pc:chgData name="Sandra Chute" userId="d4cf3a7d-c1bb-4f08-97da-f94a890e65b6" providerId="ADAL" clId="{306A9403-6EBA-496F-BB7C-93D6874B3FE9}" dt="2024-04-22T23:58:47.544" v="74" actId="14826"/>
      <pc:docMkLst>
        <pc:docMk/>
      </pc:docMkLst>
      <pc:sldChg chg="modSp">
        <pc:chgData name="Sandra Chute" userId="d4cf3a7d-c1bb-4f08-97da-f94a890e65b6" providerId="ADAL" clId="{306A9403-6EBA-496F-BB7C-93D6874B3FE9}" dt="2024-04-22T23:52:57.910" v="71" actId="14826"/>
        <pc:sldMkLst>
          <pc:docMk/>
          <pc:sldMk cId="1312203381" sldId="258"/>
        </pc:sldMkLst>
        <pc:picChg chg="mod">
          <ac:chgData name="Sandra Chute" userId="d4cf3a7d-c1bb-4f08-97da-f94a890e65b6" providerId="ADAL" clId="{306A9403-6EBA-496F-BB7C-93D6874B3FE9}" dt="2024-04-22T23:52:57.910" v="71" actId="14826"/>
          <ac:picMkLst>
            <pc:docMk/>
            <pc:sldMk cId="1312203381" sldId="258"/>
            <ac:picMk id="3" creationId="{6048224A-DAEF-42E7-9F48-01B97B3D8CC1}"/>
          </ac:picMkLst>
        </pc:picChg>
      </pc:sldChg>
      <pc:sldChg chg="modSp">
        <pc:chgData name="Sandra Chute" userId="d4cf3a7d-c1bb-4f08-97da-f94a890e65b6" providerId="ADAL" clId="{306A9403-6EBA-496F-BB7C-93D6874B3FE9}" dt="2024-04-22T23:52:23.807" v="70" actId="14826"/>
        <pc:sldMkLst>
          <pc:docMk/>
          <pc:sldMk cId="3014765169" sldId="259"/>
        </pc:sldMkLst>
        <pc:picChg chg="mod">
          <ac:chgData name="Sandra Chute" userId="d4cf3a7d-c1bb-4f08-97da-f94a890e65b6" providerId="ADAL" clId="{306A9403-6EBA-496F-BB7C-93D6874B3FE9}" dt="2024-04-22T23:52:23.807" v="70" actId="14826"/>
          <ac:picMkLst>
            <pc:docMk/>
            <pc:sldMk cId="3014765169" sldId="259"/>
            <ac:picMk id="4" creationId="{B5CC845B-2B13-46DC-8CDE-182D804C5CEB}"/>
          </ac:picMkLst>
        </pc:picChg>
      </pc:sldChg>
      <pc:sldChg chg="modSp">
        <pc:chgData name="Sandra Chute" userId="d4cf3a7d-c1bb-4f08-97da-f94a890e65b6" providerId="ADAL" clId="{306A9403-6EBA-496F-BB7C-93D6874B3FE9}" dt="2024-04-22T23:53:35.504" v="72" actId="14826"/>
        <pc:sldMkLst>
          <pc:docMk/>
          <pc:sldMk cId="1260768326" sldId="269"/>
        </pc:sldMkLst>
        <pc:picChg chg="mod">
          <ac:chgData name="Sandra Chute" userId="d4cf3a7d-c1bb-4f08-97da-f94a890e65b6" providerId="ADAL" clId="{306A9403-6EBA-496F-BB7C-93D6874B3FE9}" dt="2024-04-22T23:53:35.504" v="72" actId="14826"/>
          <ac:picMkLst>
            <pc:docMk/>
            <pc:sldMk cId="1260768326" sldId="269"/>
            <ac:picMk id="3" creationId="{BE219DB0-5343-41AC-AA59-4EE7D5EC5B14}"/>
          </ac:picMkLst>
        </pc:picChg>
      </pc:sldChg>
      <pc:sldChg chg="modSp">
        <pc:chgData name="Sandra Chute" userId="d4cf3a7d-c1bb-4f08-97da-f94a890e65b6" providerId="ADAL" clId="{306A9403-6EBA-496F-BB7C-93D6874B3FE9}" dt="2024-04-22T23:58:47.544" v="74" actId="14826"/>
        <pc:sldMkLst>
          <pc:docMk/>
          <pc:sldMk cId="1171259142" sldId="270"/>
        </pc:sldMkLst>
        <pc:picChg chg="mod">
          <ac:chgData name="Sandra Chute" userId="d4cf3a7d-c1bb-4f08-97da-f94a890e65b6" providerId="ADAL" clId="{306A9403-6EBA-496F-BB7C-93D6874B3FE9}" dt="2024-04-22T23:58:47.544" v="74" actId="14826"/>
          <ac:picMkLst>
            <pc:docMk/>
            <pc:sldMk cId="1171259142" sldId="270"/>
            <ac:picMk id="3" creationId="{C56E0482-5139-4191-9439-C2F358745AC9}"/>
          </ac:picMkLst>
        </pc:picChg>
      </pc:sldChg>
      <pc:sldChg chg="addSp delSp modSp del">
        <pc:chgData name="Sandra Chute" userId="d4cf3a7d-c1bb-4f08-97da-f94a890e65b6" providerId="ADAL" clId="{306A9403-6EBA-496F-BB7C-93D6874B3FE9}" dt="2024-04-22T23:35:01.363" v="4" actId="2696"/>
        <pc:sldMkLst>
          <pc:docMk/>
          <pc:sldMk cId="3939956393" sldId="276"/>
        </pc:sldMkLst>
        <pc:spChg chg="add del mod">
          <ac:chgData name="Sandra Chute" userId="d4cf3a7d-c1bb-4f08-97da-f94a890e65b6" providerId="ADAL" clId="{306A9403-6EBA-496F-BB7C-93D6874B3FE9}" dt="2024-04-22T23:34:27.214" v="3"/>
          <ac:spMkLst>
            <pc:docMk/>
            <pc:sldMk cId="3939956393" sldId="276"/>
            <ac:spMk id="2" creationId="{8BFD541B-93C9-4EF2-B3FD-B4CAEA903813}"/>
          </ac:spMkLst>
        </pc:spChg>
        <pc:spChg chg="add del mod">
          <ac:chgData name="Sandra Chute" userId="d4cf3a7d-c1bb-4f08-97da-f94a890e65b6" providerId="ADAL" clId="{306A9403-6EBA-496F-BB7C-93D6874B3FE9}" dt="2024-04-22T23:34:27.214" v="3"/>
          <ac:spMkLst>
            <pc:docMk/>
            <pc:sldMk cId="3939956393" sldId="276"/>
            <ac:spMk id="3" creationId="{1D4306B9-2B09-4E02-AB0F-0333BCFA3C09}"/>
          </ac:spMkLst>
        </pc:spChg>
      </pc:sldChg>
      <pc:sldChg chg="modSp">
        <pc:chgData name="Sandra Chute" userId="d4cf3a7d-c1bb-4f08-97da-f94a890e65b6" providerId="ADAL" clId="{306A9403-6EBA-496F-BB7C-93D6874B3FE9}" dt="2024-04-22T23:53:56.884" v="73" actId="14826"/>
        <pc:sldMkLst>
          <pc:docMk/>
          <pc:sldMk cId="396309875" sldId="277"/>
        </pc:sldMkLst>
        <pc:picChg chg="mod">
          <ac:chgData name="Sandra Chute" userId="d4cf3a7d-c1bb-4f08-97da-f94a890e65b6" providerId="ADAL" clId="{306A9403-6EBA-496F-BB7C-93D6874B3FE9}" dt="2024-04-22T23:53:56.884" v="73" actId="14826"/>
          <ac:picMkLst>
            <pc:docMk/>
            <pc:sldMk cId="396309875" sldId="277"/>
            <ac:picMk id="3" creationId="{CB261C6B-7403-4E98-8677-D1A3EF872CBF}"/>
          </ac:picMkLst>
        </pc:picChg>
      </pc:sldChg>
      <pc:sldChg chg="add del">
        <pc:chgData name="Sandra Chute" userId="d4cf3a7d-c1bb-4f08-97da-f94a890e65b6" providerId="ADAL" clId="{306A9403-6EBA-496F-BB7C-93D6874B3FE9}" dt="2024-04-22T23:33:06.868" v="1"/>
        <pc:sldMkLst>
          <pc:docMk/>
          <pc:sldMk cId="1193866288" sldId="278"/>
        </pc:sldMkLst>
      </pc:sldChg>
      <pc:sldChg chg="addSp delSp modSp add ord">
        <pc:chgData name="Sandra Chute" userId="d4cf3a7d-c1bb-4f08-97da-f94a890e65b6" providerId="ADAL" clId="{306A9403-6EBA-496F-BB7C-93D6874B3FE9}" dt="2024-04-22T23:51:13.372" v="69" actId="14100"/>
        <pc:sldMkLst>
          <pc:docMk/>
          <pc:sldMk cId="4115606834" sldId="278"/>
        </pc:sldMkLst>
        <pc:spChg chg="del">
          <ac:chgData name="Sandra Chute" userId="d4cf3a7d-c1bb-4f08-97da-f94a890e65b6" providerId="ADAL" clId="{306A9403-6EBA-496F-BB7C-93D6874B3FE9}" dt="2024-04-22T23:35:31.220" v="7"/>
          <ac:spMkLst>
            <pc:docMk/>
            <pc:sldMk cId="4115606834" sldId="278"/>
            <ac:spMk id="3" creationId="{78CA6C93-DA62-4FC2-AF11-35D57DD8E0F5}"/>
          </ac:spMkLst>
        </pc:spChg>
        <pc:spChg chg="add del mod">
          <ac:chgData name="Sandra Chute" userId="d4cf3a7d-c1bb-4f08-97da-f94a890e65b6" providerId="ADAL" clId="{306A9403-6EBA-496F-BB7C-93D6874B3FE9}" dt="2024-04-22T23:50:06.851" v="66"/>
          <ac:spMkLst>
            <pc:docMk/>
            <pc:sldMk cId="4115606834" sldId="278"/>
            <ac:spMk id="7" creationId="{5627214B-DED7-431C-9BF7-9DA327799F36}"/>
          </ac:spMkLst>
        </pc:spChg>
        <pc:picChg chg="add del mod">
          <ac:chgData name="Sandra Chute" userId="d4cf3a7d-c1bb-4f08-97da-f94a890e65b6" providerId="ADAL" clId="{306A9403-6EBA-496F-BB7C-93D6874B3FE9}" dt="2024-04-22T23:38:44.941" v="65" actId="478"/>
          <ac:picMkLst>
            <pc:docMk/>
            <pc:sldMk cId="4115606834" sldId="278"/>
            <ac:picMk id="5" creationId="{980E541B-DFA5-4CB4-96FE-594C5DEDAD37}"/>
          </ac:picMkLst>
        </pc:picChg>
        <pc:picChg chg="add mod">
          <ac:chgData name="Sandra Chute" userId="d4cf3a7d-c1bb-4f08-97da-f94a890e65b6" providerId="ADAL" clId="{306A9403-6EBA-496F-BB7C-93D6874B3FE9}" dt="2024-04-22T23:51:13.372" v="69" actId="14100"/>
          <ac:picMkLst>
            <pc:docMk/>
            <pc:sldMk cId="4115606834" sldId="278"/>
            <ac:picMk id="9" creationId="{A732AB8B-AEFD-4788-9DE9-4CB81BF7324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F578D-03AC-41E6-9EA8-349D9F988E33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89B5D7-BB16-4F7A-B934-052FBAF65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341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9B5D7-BB16-4F7A-B934-052FBAF650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91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D6ED3-F23E-445A-9EE3-0708FC8349FC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271B4-C100-4A04-A3A4-6C3C99CAB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559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D6ED3-F23E-445A-9EE3-0708FC8349FC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271B4-C100-4A04-A3A4-6C3C99CAB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288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D6ED3-F23E-445A-9EE3-0708FC8349FC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271B4-C100-4A04-A3A4-6C3C99CAB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071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D6ED3-F23E-445A-9EE3-0708FC8349FC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271B4-C100-4A04-A3A4-6C3C99CAB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715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D6ED3-F23E-445A-9EE3-0708FC8349FC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271B4-C100-4A04-A3A4-6C3C99CAB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873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D6ED3-F23E-445A-9EE3-0708FC8349FC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271B4-C100-4A04-A3A4-6C3C99CAB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27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D6ED3-F23E-445A-9EE3-0708FC8349FC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271B4-C100-4A04-A3A4-6C3C99CAB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184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D6ED3-F23E-445A-9EE3-0708FC8349FC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271B4-C100-4A04-A3A4-6C3C99CAB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381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D6ED3-F23E-445A-9EE3-0708FC8349FC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271B4-C100-4A04-A3A4-6C3C99CAB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5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D6ED3-F23E-445A-9EE3-0708FC8349FC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271B4-C100-4A04-A3A4-6C3C99CAB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969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D6ED3-F23E-445A-9EE3-0708FC8349FC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271B4-C100-4A04-A3A4-6C3C99CAB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157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D6ED3-F23E-445A-9EE3-0708FC8349FC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271B4-C100-4A04-A3A4-6C3C99CAB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533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431791-3268-42E9-9766-53A618B5FB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104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B2A9EC-F308-40D4-9E43-89570785F0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798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9ABC34-A70F-48AA-92F2-A5EF7A6C8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723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71008F-D8EB-438E-95FE-393897C607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270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B022CF-DA86-4CBC-9961-4389AA6A84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EBAE788-3850-43A8-A561-6BF072D270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812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96764C-2499-4769-929B-178C9D3F55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4248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219DB0-5343-41AC-AA59-4EE7D5EC5B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768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6E0482-5139-4191-9439-C2F358745A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2591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261C6B-7403-4E98-8677-D1A3EF872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098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1C90F8-5047-4C2A-AB4A-89400D0D70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7150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E55C34-96E1-48FC-8945-68469BC330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881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81F4CC-5951-4167-8539-F94DB6EA91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501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15CA3-02CB-4EC5-95C9-E4DA85E8F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732AB8B-AEFD-4788-9DE9-4CB81BF732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30"/>
            <a:ext cx="9144000" cy="5135270"/>
          </a:xfrm>
        </p:spPr>
      </p:pic>
    </p:spTree>
    <p:extLst>
      <p:ext uri="{BB962C8B-B14F-4D97-AF65-F5344CB8AC3E}">
        <p14:creationId xmlns:p14="http://schemas.microsoft.com/office/powerpoint/2010/main" val="4115606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8498FAE-AE60-4DED-ACB6-273F6CE13C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10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4D12780-E0C5-4E53-8B8B-CA3AC3B1DF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623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48224A-DAEF-42E7-9F48-01B97B3D8C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203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CC845B-2B13-46DC-8CDE-182D804C5C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765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1942C8-0B8A-4D20-B4CE-EAB058E24E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635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A0AC6CC-1EF2-4FCE-906F-064628B7DB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3097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1128</TotalTime>
  <Words>1</Words>
  <Application>Microsoft Office PowerPoint</Application>
  <PresentationFormat>On-screen Show (16:9)</PresentationFormat>
  <Paragraphs>1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Georgene</dc:creator>
  <cp:lastModifiedBy>Sandra Chute</cp:lastModifiedBy>
  <cp:revision>109</cp:revision>
  <dcterms:created xsi:type="dcterms:W3CDTF">2019-05-24T16:24:18Z</dcterms:created>
  <dcterms:modified xsi:type="dcterms:W3CDTF">2024-04-22T23:58:50Z</dcterms:modified>
</cp:coreProperties>
</file>