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74"/>
  </p:normalViewPr>
  <p:slideViewPr>
    <p:cSldViewPr snapToGrid="0">
      <p:cViewPr varScale="1">
        <p:scale>
          <a:sx n="50" d="100"/>
          <a:sy n="50" d="100"/>
        </p:scale>
        <p:origin x="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488-9CDD-EF02-2D0D-A2967AA25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909FD-AA55-6D66-93F6-26692126B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FD1E-174E-0379-EBB2-AB32E7B7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F42D-69BC-55B2-FC9B-460AB47D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D890-940B-8B31-E898-D08C5CFA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4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E71A-4793-2318-D845-454A1B34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7C7C7-5D0C-98F3-6E2C-02F1F4436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F796-8E23-A062-93B8-023B31FE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3A61-0FE1-4104-21E2-5EC52E10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EC4D-0C0B-8AF5-52AE-1B266D56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4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23E24-4C14-ED27-093C-492531E57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AB850-2DB2-7112-C721-580E4FE5F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A4E62-0E34-C82C-CC3A-A26250EF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D837-2D5B-0AE8-2108-F1D72D32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B7E3-8ED3-0AD5-7DF5-1CB89286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2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CC8-C53B-E5EB-63B7-D1E74BA0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4F4B-E5D9-6605-8A95-27058115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22BB-D1D9-3FB4-7E74-C84E3832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0C3D-829E-83F1-EA6A-78A9C7C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3FA-5DBD-D24B-94AC-636DA4B4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760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96A4-B581-F046-1058-56188B13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8258E-9259-FACD-9CD5-812A0452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6DAA-2FDB-848D-F88E-E2B48D1D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207E-E93A-119C-8DB3-8C2EEE8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CA58-9F66-D8A5-2711-0799CEB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542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7220-DBA4-824D-7204-47267E31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4D76-05BA-6799-6A2D-534C1712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09F7D-94F5-EBB5-1CED-4AD3F35A2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2720-F2A9-3508-70E7-0D7C3D0A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3B4A0-8A9B-A606-F34A-EE90FCA7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247-687A-FAD6-653C-7D60D056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23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7CEE-CDD3-A11C-1B98-9B10E237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77044-426B-1101-C42B-43EDD310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E8FD7-79E6-98FB-1456-16EFA97FD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0ACE0-906A-D13F-B929-E9F478957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6CB6E-B6DB-6653-3859-B83B8B315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22EA-13DE-D3E5-A12A-6A554E5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7E4F4-011D-BB3C-DC38-ACE05E7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F7F0D-ADE2-7A4B-7008-24F03816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6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D86D-236B-44E1-7B5C-6850BBD5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5AFB7-11D8-A5E3-CEF6-89B57269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D677C-3E1E-896F-4F6E-8E3D8B46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B0CDA-D01E-2A9E-6E15-09E5838E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313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AE7A7-400C-E73F-90DE-B4D23EB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AFB07-C8D3-2DBB-86E2-F6B0A89A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4F64-5804-E5ED-906B-FC86A19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75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BDC4-8236-10E4-4BF6-026FE496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68E3-6317-E346-F515-29885FB2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BF3CD-461A-DF74-84FA-7704BE71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257D-D74F-A6A2-161E-177411F4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C6CB-68BC-BB8B-57E8-7B9A02C2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24A09-C871-282A-55E3-A4F0595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89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EBE8-E07B-801F-FA4C-93CDD25D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9E558-5376-6A13-4419-5E44FF122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E2471-0021-4012-752F-1975412F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79896-F259-1B42-CFEE-72443BA4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9CAFF-2D93-44B5-2624-E66D45F4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338D8-3A3B-E896-626A-EE5E9575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6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8ED2C-FFEF-1E83-DBD2-C9D11591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D4B0-019B-A4AA-4F7C-BBF2EAD3A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1322-E5D4-6F83-A9F2-734E408EA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4712-D9C8-3E5B-FCA4-D8596250F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D9E0-7102-E83E-9C0C-377782512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22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39CAD-4989-4BDF-AEDE-47AE896A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BA8F3-ED5C-4038-A59F-1397B21F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" y="0"/>
            <a:ext cx="12191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J</dc:creator>
  <cp:lastModifiedBy>Kathryn Coffelt</cp:lastModifiedBy>
  <cp:revision>6</cp:revision>
  <dcterms:created xsi:type="dcterms:W3CDTF">2024-09-12T04:23:28Z</dcterms:created>
  <dcterms:modified xsi:type="dcterms:W3CDTF">2024-09-23T20:53:54Z</dcterms:modified>
</cp:coreProperties>
</file>