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50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1B5C-73F8-4937-B100-C712C7E40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724E9-BDA8-4D6D-AECC-3541B901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19B9-32D8-4FB6-8CC3-DD18991A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A4D3-C415-4BA8-B090-84DC47F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993CC-B06D-48BF-9A39-097C7377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7915-E1FE-415D-BA16-A045596F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AEC5F-0013-4AC3-A374-4E5CC60D8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6D432-21F4-4808-990A-83841D49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73694-69D4-4A35-ABCC-B88C0450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E4A4D-83B1-4A4C-806A-05449535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005A91-DF9C-47AA-8C5D-D05CC74E9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70CC3-BE0B-4860-A81F-A626FC93A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246B9-EDB0-4A96-933E-8D2731E2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9964F-41D9-4022-BFDB-B89DACA8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E8B67-5A28-47C6-A522-53546DB0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2BD2-0992-4438-99EF-155E948D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AEF0B-D203-40CE-95F8-BF7183996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085A9-989C-4C00-9C4C-9FCAEAE0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47D14-9E67-4BCB-9375-55C7EEE4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C3B2A-9D9D-4B54-B19F-78D5C3CB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CC75-9C0D-485F-B60A-4713C398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32732-532E-4DAF-835D-A358AAD4F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56B5-0694-4E69-8B56-4CD6DF19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14F62-1FA5-41B6-AA00-B77ED3BF3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BB034-4013-4546-B483-7CB6DFE7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6FE8-303F-4B17-BD28-155631FE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30A5F-21B7-4A7E-A754-0D7650EE1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89739-132C-4AF2-AF46-3C6A9EE6F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51885-4AA9-4C51-AA1C-4C70A6F7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4064A-1DF6-497C-9360-DC164E9C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4DB9F-E3F0-425F-8677-61F26F25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26E9-AB50-4395-A248-E7FF84D1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966F5-B8D7-4F13-8EFC-6C602FBA5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2270B-1780-48F2-9CF7-0305171D5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FCD60-1DD2-4061-9D2E-8086BE4CC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4BD88-F118-46FF-A6C4-E355D05C5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8AB-0FE2-45C2-A3AB-6B31A79E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4CDDD-DB7B-4A61-88D6-76098FF4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387BD-EF21-4D03-965A-DFBAE32A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2975-AB64-47EF-9FB4-95A2A8AA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2C162-4890-48EC-A76C-4029BB2E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9579B-D4CB-475A-AF8F-64F5D3CB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1D922-3961-48B5-A94D-FEEAAC31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5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AE568-F7F5-4428-892A-AE3F8C5C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54DAA-530F-4010-914A-53EE3A5E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D3823-567C-44C9-8A1E-9741EB1A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E098-25CE-461F-A0A5-D30F6902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14A65-C7F1-4F3F-A63F-752F16D0B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A0455-02FA-4F9E-8AFF-648304990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6142F-B8CA-4E17-9041-067E30B3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6A089-81E0-40B7-8156-B7131D0E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04C91-F83D-4C9B-B07C-CBD8968E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8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A0FE-4FFE-4FF6-BD81-62FFCB0F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2CDE8-4C7F-41AA-AD66-F58C8D088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BA803-142A-48CD-B290-FE48639F9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8238E-460E-49AD-8667-F892B5A7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EEC63-42C2-450A-A8D1-E139EE38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4E123-2243-4206-B3E4-506CC260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5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E08C05-8B50-485A-98E5-798CC4A3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5590F-8822-4ADB-AE0B-A8508BB8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5604D-0448-4348-8930-204A07FE8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9D777-E939-49F1-902E-88A8D1033763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97D6-9FB4-4C3E-9AC1-244B02EB3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B93AF-5270-48B6-8BFE-80BEF242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B42A4-01DC-49ED-A795-CECA271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4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9FA2C-A297-4BC5-9EE9-D38615204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3B215-4CDE-4EB6-9C37-015F68F21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4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165DE1-25B9-4870-8092-DAA4A321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3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200E2-642E-4838-BC44-11A981CF5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8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60A16A-BD15-4BC2-8E5A-A3BF0D13B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A18FDE-8C15-4DC7-96EA-7FD1215F8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D1078D-B94C-4E7F-ADC8-D2C8661EA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BBB3F-9560-4769-8A7F-84A6EF944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09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9E77BF-6267-4BE7-B3C5-17CD99199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3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6A356-D1B0-49A2-BAAC-C77C20BEB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53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3F84F0-E74F-4E65-8415-04B9B3F49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B8E524-FBAA-409B-9CA6-5F3338B0C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6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32BB9-A5EF-4E65-8D34-EB6B7B5C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2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308581-44AD-4F71-B6BB-9D80D8AD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461128-34E7-C4D3-AEED-BA19C7733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3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09EA06-6C06-49B3-931D-E6431B097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9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40F1A-F1F8-4B16-98B9-F1C31036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F2552-2329-4E4D-BA96-F845DB9F4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FD6415-705F-44C0-B3CA-629F6CAB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9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800B2-2E73-4891-9005-FDF0841AA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5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75581-5E7D-4A0C-B8D6-CC7FFC948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9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CD2D5F-2227-4621-AD5F-7FC7A2C6D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1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6A2264-7D72-4371-8DD9-129BC0929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Georgene Kamphuis</dc:creator>
  <cp:lastModifiedBy>Georgene Kamphuis</cp:lastModifiedBy>
  <cp:revision>10</cp:revision>
  <dcterms:created xsi:type="dcterms:W3CDTF">2026-05-06T16:37:12Z</dcterms:created>
  <dcterms:modified xsi:type="dcterms:W3CDTF">2026-06-03T23:11:58Z</dcterms:modified>
</cp:coreProperties>
</file>